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37" r:id="rId3"/>
    <p:sldId id="341" r:id="rId4"/>
    <p:sldId id="342" r:id="rId5"/>
    <p:sldId id="344" r:id="rId6"/>
    <p:sldId id="343" r:id="rId7"/>
    <p:sldId id="345" r:id="rId8"/>
    <p:sldId id="346" r:id="rId9"/>
    <p:sldId id="348" r:id="rId10"/>
    <p:sldId id="347" r:id="rId11"/>
    <p:sldId id="361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스플래쉬" id="{38758062-27D3-46D5-ACDD-9FB1FDAC41AD}">
          <p14:sldIdLst>
            <p14:sldId id="337"/>
            <p14:sldId id="341"/>
            <p14:sldId id="342"/>
            <p14:sldId id="344"/>
            <p14:sldId id="343"/>
            <p14:sldId id="345"/>
            <p14:sldId id="346"/>
            <p14:sldId id="348"/>
            <p14:sldId id="347"/>
          </p14:sldIdLst>
        </p14:section>
        <p14:section name="회원가입, 로그인" id="{8C8E3CAB-971A-45FF-8664-E18C866487E7}">
          <p14:sldIdLst>
            <p14:sldId id="361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err="1" smtClean="0"/>
              <a:t>스플래쉬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ko-KR" altLang="en-US" dirty="0" smtClean="0"/>
              <a:t>스크린</a:t>
            </a:r>
            <a:r>
              <a:rPr lang="ko-KR" altLang="en-US" dirty="0" smtClean="0"/>
              <a:t>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91"/>
            <a:ext cx="12192000" cy="59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4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0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22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66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01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84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13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29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07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6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스플래쉬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8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34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242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907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27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97" y="350253"/>
            <a:ext cx="7674005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150"/>
            <a:ext cx="12192000" cy="63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799"/>
            <a:ext cx="12192000" cy="59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91"/>
            <a:ext cx="12192000" cy="60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2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2"/>
            <a:ext cx="12192000" cy="61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68"/>
            <a:ext cx="12192000" cy="6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773"/>
            <a:ext cx="12192000" cy="59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11</Words>
  <Application>Microsoft Office PowerPoint</Application>
  <PresentationFormat>와이드스크린</PresentationFormat>
  <Paragraphs>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스플래쉬</vt:lpstr>
      <vt:lpstr>스플래쉬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회원가입,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87</cp:revision>
  <dcterms:created xsi:type="dcterms:W3CDTF">2019-09-24T04:31:25Z</dcterms:created>
  <dcterms:modified xsi:type="dcterms:W3CDTF">2019-10-07T12:28:37Z</dcterms:modified>
</cp:coreProperties>
</file>